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Lst>
  <p:sldSz cx="32899350" cy="43562588"/>
  <p:notesSz cx="7559675" cy="10691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7" d="100"/>
          <a:sy n="17" d="100"/>
        </p:scale>
        <p:origin x="2358"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644840" y="1738080"/>
            <a:ext cx="29608920" cy="7274520"/>
          </a:xfrm>
          <a:prstGeom prst="rect">
            <a:avLst/>
          </a:prstGeom>
        </p:spPr>
        <p:txBody>
          <a:bodyPr lIns="0" tIns="0" rIns="0" bIns="0" anchor="ctr">
            <a:spAutoFit/>
          </a:bodyPr>
          <a:lstStyle/>
          <a:p>
            <a:pPr algn="ctr"/>
            <a:endParaRPr lang="fr-FR" sz="4400" b="0" strike="noStrike" spc="-1">
              <a:latin typeface="Arial"/>
            </a:endParaRPr>
          </a:p>
        </p:txBody>
      </p:sp>
      <p:sp>
        <p:nvSpPr>
          <p:cNvPr id="24" name="PlaceHolder 2"/>
          <p:cNvSpPr>
            <a:spLocks noGrp="1"/>
          </p:cNvSpPr>
          <p:nvPr>
            <p:ph type="body"/>
          </p:nvPr>
        </p:nvSpPr>
        <p:spPr>
          <a:xfrm>
            <a:off x="1644840" y="10193400"/>
            <a:ext cx="29608920" cy="12051720"/>
          </a:xfrm>
          <a:prstGeom prst="rect">
            <a:avLst/>
          </a:prstGeom>
        </p:spPr>
        <p:txBody>
          <a:bodyPr lIns="0" tIns="0" rIns="0" bIns="0">
            <a:normAutofit/>
          </a:bodyPr>
          <a:lstStyle/>
          <a:p>
            <a:endParaRPr lang="fr-FR" sz="3200" b="0" strike="noStrike" spc="-1">
              <a:latin typeface="Arial"/>
            </a:endParaRPr>
          </a:p>
        </p:txBody>
      </p:sp>
      <p:sp>
        <p:nvSpPr>
          <p:cNvPr id="25" name="PlaceHolder 3"/>
          <p:cNvSpPr>
            <a:spLocks noGrp="1"/>
          </p:cNvSpPr>
          <p:nvPr>
            <p:ph type="body"/>
          </p:nvPr>
        </p:nvSpPr>
        <p:spPr>
          <a:xfrm>
            <a:off x="1644840" y="23390280"/>
            <a:ext cx="29608920" cy="1205172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644840" y="1738080"/>
            <a:ext cx="29608920" cy="7274520"/>
          </a:xfrm>
          <a:prstGeom prst="rect">
            <a:avLst/>
          </a:prstGeom>
        </p:spPr>
        <p:txBody>
          <a:bodyPr lIns="0" tIns="0" rIns="0" bIns="0" anchor="ctr">
            <a:spAutoFit/>
          </a:bodyPr>
          <a:lstStyle/>
          <a:p>
            <a:pPr algn="ctr"/>
            <a:endParaRPr lang="fr-FR" sz="4400" b="0" strike="noStrike" spc="-1">
              <a:latin typeface="Arial"/>
            </a:endParaRPr>
          </a:p>
        </p:txBody>
      </p:sp>
      <p:sp>
        <p:nvSpPr>
          <p:cNvPr id="27" name="PlaceHolder 2"/>
          <p:cNvSpPr>
            <a:spLocks noGrp="1"/>
          </p:cNvSpPr>
          <p:nvPr>
            <p:ph type="body"/>
          </p:nvPr>
        </p:nvSpPr>
        <p:spPr>
          <a:xfrm>
            <a:off x="1644840" y="10193400"/>
            <a:ext cx="14448960" cy="12051720"/>
          </a:xfrm>
          <a:prstGeom prst="rect">
            <a:avLst/>
          </a:prstGeom>
        </p:spPr>
        <p:txBody>
          <a:bodyPr lIns="0" tIns="0" rIns="0" bIns="0">
            <a:normAutofit/>
          </a:bodyPr>
          <a:lstStyle/>
          <a:p>
            <a:endParaRPr lang="fr-FR" sz="3200" b="0" strike="noStrike" spc="-1">
              <a:latin typeface="Arial"/>
            </a:endParaRPr>
          </a:p>
        </p:txBody>
      </p:sp>
      <p:sp>
        <p:nvSpPr>
          <p:cNvPr id="28" name="PlaceHolder 3"/>
          <p:cNvSpPr>
            <a:spLocks noGrp="1"/>
          </p:cNvSpPr>
          <p:nvPr>
            <p:ph type="body"/>
          </p:nvPr>
        </p:nvSpPr>
        <p:spPr>
          <a:xfrm>
            <a:off x="16816680" y="10193400"/>
            <a:ext cx="14448960" cy="12051720"/>
          </a:xfrm>
          <a:prstGeom prst="rect">
            <a:avLst/>
          </a:prstGeom>
        </p:spPr>
        <p:txBody>
          <a:bodyPr lIns="0" tIns="0" rIns="0" bIns="0">
            <a:normAutofit/>
          </a:bodyPr>
          <a:lstStyle/>
          <a:p>
            <a:endParaRPr lang="fr-FR" sz="3200" b="0" strike="noStrike" spc="-1">
              <a:latin typeface="Arial"/>
            </a:endParaRPr>
          </a:p>
        </p:txBody>
      </p:sp>
      <p:sp>
        <p:nvSpPr>
          <p:cNvPr id="29" name="PlaceHolder 4"/>
          <p:cNvSpPr>
            <a:spLocks noGrp="1"/>
          </p:cNvSpPr>
          <p:nvPr>
            <p:ph type="body"/>
          </p:nvPr>
        </p:nvSpPr>
        <p:spPr>
          <a:xfrm>
            <a:off x="1644840" y="23390280"/>
            <a:ext cx="14448960" cy="12051720"/>
          </a:xfrm>
          <a:prstGeom prst="rect">
            <a:avLst/>
          </a:prstGeom>
        </p:spPr>
        <p:txBody>
          <a:bodyPr lIns="0" tIns="0" rIns="0" bIns="0">
            <a:normAutofit/>
          </a:bodyPr>
          <a:lstStyle/>
          <a:p>
            <a:endParaRPr lang="fr-FR" sz="3200" b="0" strike="noStrike" spc="-1">
              <a:latin typeface="Arial"/>
            </a:endParaRPr>
          </a:p>
        </p:txBody>
      </p:sp>
      <p:sp>
        <p:nvSpPr>
          <p:cNvPr id="30" name="PlaceHolder 5"/>
          <p:cNvSpPr>
            <a:spLocks noGrp="1"/>
          </p:cNvSpPr>
          <p:nvPr>
            <p:ph type="body"/>
          </p:nvPr>
        </p:nvSpPr>
        <p:spPr>
          <a:xfrm>
            <a:off x="16816680" y="23390280"/>
            <a:ext cx="14448960" cy="1205172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644840" y="1738080"/>
            <a:ext cx="29608920" cy="7274520"/>
          </a:xfrm>
          <a:prstGeom prst="rect">
            <a:avLst/>
          </a:prstGeom>
        </p:spPr>
        <p:txBody>
          <a:bodyPr lIns="0" tIns="0" rIns="0" bIns="0" anchor="ctr">
            <a:spAutoFit/>
          </a:bodyPr>
          <a:lstStyle/>
          <a:p>
            <a:pPr algn="ctr"/>
            <a:endParaRPr lang="fr-FR" sz="4400" b="0" strike="noStrike" spc="-1">
              <a:latin typeface="Arial"/>
            </a:endParaRPr>
          </a:p>
        </p:txBody>
      </p:sp>
      <p:sp>
        <p:nvSpPr>
          <p:cNvPr id="32" name="PlaceHolder 2"/>
          <p:cNvSpPr>
            <a:spLocks noGrp="1"/>
          </p:cNvSpPr>
          <p:nvPr>
            <p:ph type="body"/>
          </p:nvPr>
        </p:nvSpPr>
        <p:spPr>
          <a:xfrm>
            <a:off x="1644840" y="10193400"/>
            <a:ext cx="9533880" cy="12051720"/>
          </a:xfrm>
          <a:prstGeom prst="rect">
            <a:avLst/>
          </a:prstGeom>
        </p:spPr>
        <p:txBody>
          <a:bodyPr lIns="0" tIns="0" rIns="0" bIns="0">
            <a:normAutofit/>
          </a:bodyPr>
          <a:lstStyle/>
          <a:p>
            <a:endParaRPr lang="fr-FR" sz="3200" b="0" strike="noStrike" spc="-1">
              <a:latin typeface="Arial"/>
            </a:endParaRPr>
          </a:p>
        </p:txBody>
      </p:sp>
      <p:sp>
        <p:nvSpPr>
          <p:cNvPr id="33" name="PlaceHolder 3"/>
          <p:cNvSpPr>
            <a:spLocks noGrp="1"/>
          </p:cNvSpPr>
          <p:nvPr>
            <p:ph type="body"/>
          </p:nvPr>
        </p:nvSpPr>
        <p:spPr>
          <a:xfrm>
            <a:off x="11655720" y="10193400"/>
            <a:ext cx="9533880" cy="12051720"/>
          </a:xfrm>
          <a:prstGeom prst="rect">
            <a:avLst/>
          </a:prstGeom>
        </p:spPr>
        <p:txBody>
          <a:bodyPr lIns="0" tIns="0" rIns="0" bIns="0">
            <a:normAutofit/>
          </a:bodyPr>
          <a:lstStyle/>
          <a:p>
            <a:endParaRPr lang="fr-FR" sz="3200" b="0" strike="noStrike" spc="-1">
              <a:latin typeface="Arial"/>
            </a:endParaRPr>
          </a:p>
        </p:txBody>
      </p:sp>
      <p:sp>
        <p:nvSpPr>
          <p:cNvPr id="34" name="PlaceHolder 4"/>
          <p:cNvSpPr>
            <a:spLocks noGrp="1"/>
          </p:cNvSpPr>
          <p:nvPr>
            <p:ph type="body"/>
          </p:nvPr>
        </p:nvSpPr>
        <p:spPr>
          <a:xfrm>
            <a:off x="21666600" y="10193400"/>
            <a:ext cx="9533880" cy="12051720"/>
          </a:xfrm>
          <a:prstGeom prst="rect">
            <a:avLst/>
          </a:prstGeom>
        </p:spPr>
        <p:txBody>
          <a:bodyPr lIns="0" tIns="0" rIns="0" bIns="0">
            <a:normAutofit/>
          </a:bodyPr>
          <a:lstStyle/>
          <a:p>
            <a:endParaRPr lang="fr-FR" sz="3200" b="0" strike="noStrike" spc="-1">
              <a:latin typeface="Arial"/>
            </a:endParaRPr>
          </a:p>
        </p:txBody>
      </p:sp>
      <p:sp>
        <p:nvSpPr>
          <p:cNvPr id="35" name="PlaceHolder 5"/>
          <p:cNvSpPr>
            <a:spLocks noGrp="1"/>
          </p:cNvSpPr>
          <p:nvPr>
            <p:ph type="body"/>
          </p:nvPr>
        </p:nvSpPr>
        <p:spPr>
          <a:xfrm>
            <a:off x="1644840" y="23390280"/>
            <a:ext cx="9533880" cy="12051720"/>
          </a:xfrm>
          <a:prstGeom prst="rect">
            <a:avLst/>
          </a:prstGeom>
        </p:spPr>
        <p:txBody>
          <a:bodyPr lIns="0" tIns="0" rIns="0" bIns="0">
            <a:normAutofit/>
          </a:bodyPr>
          <a:lstStyle/>
          <a:p>
            <a:endParaRPr lang="fr-FR" sz="3200" b="0" strike="noStrike" spc="-1">
              <a:latin typeface="Arial"/>
            </a:endParaRPr>
          </a:p>
        </p:txBody>
      </p:sp>
      <p:sp>
        <p:nvSpPr>
          <p:cNvPr id="36" name="PlaceHolder 6"/>
          <p:cNvSpPr>
            <a:spLocks noGrp="1"/>
          </p:cNvSpPr>
          <p:nvPr>
            <p:ph type="body"/>
          </p:nvPr>
        </p:nvSpPr>
        <p:spPr>
          <a:xfrm>
            <a:off x="11655720" y="23390280"/>
            <a:ext cx="9533880" cy="12051720"/>
          </a:xfrm>
          <a:prstGeom prst="rect">
            <a:avLst/>
          </a:prstGeom>
        </p:spPr>
        <p:txBody>
          <a:bodyPr lIns="0" tIns="0" rIns="0" bIns="0">
            <a:normAutofit/>
          </a:bodyPr>
          <a:lstStyle/>
          <a:p>
            <a:endParaRPr lang="fr-FR" sz="3200" b="0" strike="noStrike" spc="-1">
              <a:latin typeface="Arial"/>
            </a:endParaRPr>
          </a:p>
        </p:txBody>
      </p:sp>
      <p:sp>
        <p:nvSpPr>
          <p:cNvPr id="37" name="PlaceHolder 7"/>
          <p:cNvSpPr>
            <a:spLocks noGrp="1"/>
          </p:cNvSpPr>
          <p:nvPr>
            <p:ph type="body"/>
          </p:nvPr>
        </p:nvSpPr>
        <p:spPr>
          <a:xfrm>
            <a:off x="21666600" y="23390280"/>
            <a:ext cx="9533880" cy="1205172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1644840" y="1738080"/>
            <a:ext cx="29608920" cy="7274520"/>
          </a:xfrm>
          <a:prstGeom prst="rect">
            <a:avLst/>
          </a:prstGeom>
        </p:spPr>
        <p:txBody>
          <a:bodyPr lIns="0" tIns="0" rIns="0" bIns="0" anchor="ctr">
            <a:spAutoFit/>
          </a:bodyPr>
          <a:lstStyle/>
          <a:p>
            <a:pPr algn="ctr"/>
            <a:endParaRPr lang="fr-FR" sz="4400" b="0" strike="noStrike" spc="-1">
              <a:latin typeface="Arial"/>
            </a:endParaRPr>
          </a:p>
        </p:txBody>
      </p:sp>
      <p:sp>
        <p:nvSpPr>
          <p:cNvPr id="3" name="PlaceHolder 2"/>
          <p:cNvSpPr>
            <a:spLocks noGrp="1"/>
          </p:cNvSpPr>
          <p:nvPr>
            <p:ph type="subTitle"/>
          </p:nvPr>
        </p:nvSpPr>
        <p:spPr>
          <a:xfrm>
            <a:off x="1644840" y="10193400"/>
            <a:ext cx="29608920" cy="25265880"/>
          </a:xfrm>
          <a:prstGeom prst="rect">
            <a:avLst/>
          </a:prstGeom>
        </p:spPr>
        <p:txBody>
          <a:bodyPr lIns="0" tIns="0" rIns="0" bIns="0" anchor="ctr">
            <a:spAutoFit/>
          </a:bodyPr>
          <a:lstStyle/>
          <a:p>
            <a:pPr algn="ctr"/>
            <a:endParaRPr lang="fr-FR"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1644840" y="1738080"/>
            <a:ext cx="29608920" cy="7274520"/>
          </a:xfrm>
          <a:prstGeom prst="rect">
            <a:avLst/>
          </a:prstGeom>
        </p:spPr>
        <p:txBody>
          <a:bodyPr lIns="0" tIns="0" rIns="0" bIns="0" anchor="ctr">
            <a:spAutoFit/>
          </a:bodyPr>
          <a:lstStyle/>
          <a:p>
            <a:pPr algn="ctr"/>
            <a:endParaRPr lang="fr-FR" sz="4400" b="0" strike="noStrike" spc="-1">
              <a:latin typeface="Arial"/>
            </a:endParaRPr>
          </a:p>
        </p:txBody>
      </p:sp>
      <p:sp>
        <p:nvSpPr>
          <p:cNvPr id="5" name="PlaceHolder 2"/>
          <p:cNvSpPr>
            <a:spLocks noGrp="1"/>
          </p:cNvSpPr>
          <p:nvPr>
            <p:ph type="body"/>
          </p:nvPr>
        </p:nvSpPr>
        <p:spPr>
          <a:xfrm>
            <a:off x="1644840" y="10193400"/>
            <a:ext cx="29608920" cy="2526588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644840" y="1738080"/>
            <a:ext cx="29608920" cy="7274520"/>
          </a:xfrm>
          <a:prstGeom prst="rect">
            <a:avLst/>
          </a:prstGeom>
        </p:spPr>
        <p:txBody>
          <a:bodyPr lIns="0" tIns="0" rIns="0" bIns="0" anchor="ctr">
            <a:spAutoFit/>
          </a:bodyPr>
          <a:lstStyle/>
          <a:p>
            <a:pPr algn="ctr"/>
            <a:endParaRPr lang="fr-FR" sz="4400" b="0" strike="noStrike" spc="-1">
              <a:latin typeface="Arial"/>
            </a:endParaRPr>
          </a:p>
        </p:txBody>
      </p:sp>
      <p:sp>
        <p:nvSpPr>
          <p:cNvPr id="7" name="PlaceHolder 2"/>
          <p:cNvSpPr>
            <a:spLocks noGrp="1"/>
          </p:cNvSpPr>
          <p:nvPr>
            <p:ph type="body"/>
          </p:nvPr>
        </p:nvSpPr>
        <p:spPr>
          <a:xfrm>
            <a:off x="1644840" y="10193400"/>
            <a:ext cx="14448960" cy="25265880"/>
          </a:xfrm>
          <a:prstGeom prst="rect">
            <a:avLst/>
          </a:prstGeom>
        </p:spPr>
        <p:txBody>
          <a:bodyPr lIns="0" tIns="0" rIns="0" bIns="0">
            <a:normAutofit/>
          </a:bodyPr>
          <a:lstStyle/>
          <a:p>
            <a:endParaRPr lang="fr-FR" sz="3200" b="0" strike="noStrike" spc="-1">
              <a:latin typeface="Arial"/>
            </a:endParaRPr>
          </a:p>
        </p:txBody>
      </p:sp>
      <p:sp>
        <p:nvSpPr>
          <p:cNvPr id="8" name="PlaceHolder 3"/>
          <p:cNvSpPr>
            <a:spLocks noGrp="1"/>
          </p:cNvSpPr>
          <p:nvPr>
            <p:ph type="body"/>
          </p:nvPr>
        </p:nvSpPr>
        <p:spPr>
          <a:xfrm>
            <a:off x="16816680" y="10193400"/>
            <a:ext cx="14448960" cy="2526588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1644840" y="1738080"/>
            <a:ext cx="29608920" cy="7274520"/>
          </a:xfrm>
          <a:prstGeom prst="rect">
            <a:avLst/>
          </a:prstGeom>
        </p:spPr>
        <p:txBody>
          <a:bodyPr lIns="0" tIns="0" rIns="0" bIns="0" anchor="ctr">
            <a:spAutoFit/>
          </a:bodyPr>
          <a:lstStyle/>
          <a:p>
            <a:pPr algn="ctr"/>
            <a:endParaRPr lang="fr-FR"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1644840" y="1738080"/>
            <a:ext cx="29608920" cy="33721560"/>
          </a:xfrm>
          <a:prstGeom prst="rect">
            <a:avLst/>
          </a:prstGeom>
        </p:spPr>
        <p:txBody>
          <a:bodyPr lIns="0" tIns="0" rIns="0" bIns="0" anchor="ctr">
            <a:spAutoFit/>
          </a:bodyPr>
          <a:lstStyle/>
          <a:p>
            <a:pPr algn="ctr"/>
            <a:endParaRPr lang="fr-FR"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644840" y="1738080"/>
            <a:ext cx="29608920" cy="7274520"/>
          </a:xfrm>
          <a:prstGeom prst="rect">
            <a:avLst/>
          </a:prstGeom>
        </p:spPr>
        <p:txBody>
          <a:bodyPr lIns="0" tIns="0" rIns="0" bIns="0" anchor="ctr">
            <a:spAutoFit/>
          </a:bodyPr>
          <a:lstStyle/>
          <a:p>
            <a:pPr algn="ctr"/>
            <a:endParaRPr lang="fr-FR" sz="4400" b="0" strike="noStrike" spc="-1">
              <a:latin typeface="Arial"/>
            </a:endParaRPr>
          </a:p>
        </p:txBody>
      </p:sp>
      <p:sp>
        <p:nvSpPr>
          <p:cNvPr id="12" name="PlaceHolder 2"/>
          <p:cNvSpPr>
            <a:spLocks noGrp="1"/>
          </p:cNvSpPr>
          <p:nvPr>
            <p:ph type="body"/>
          </p:nvPr>
        </p:nvSpPr>
        <p:spPr>
          <a:xfrm>
            <a:off x="1644840" y="10193400"/>
            <a:ext cx="14448960" cy="12051720"/>
          </a:xfrm>
          <a:prstGeom prst="rect">
            <a:avLst/>
          </a:prstGeom>
        </p:spPr>
        <p:txBody>
          <a:bodyPr lIns="0" tIns="0" rIns="0" bIns="0">
            <a:normAutofit/>
          </a:bodyPr>
          <a:lstStyle/>
          <a:p>
            <a:endParaRPr lang="fr-FR" sz="3200" b="0" strike="noStrike" spc="-1">
              <a:latin typeface="Arial"/>
            </a:endParaRPr>
          </a:p>
        </p:txBody>
      </p:sp>
      <p:sp>
        <p:nvSpPr>
          <p:cNvPr id="13" name="PlaceHolder 3"/>
          <p:cNvSpPr>
            <a:spLocks noGrp="1"/>
          </p:cNvSpPr>
          <p:nvPr>
            <p:ph type="body"/>
          </p:nvPr>
        </p:nvSpPr>
        <p:spPr>
          <a:xfrm>
            <a:off x="16816680" y="10193400"/>
            <a:ext cx="14448960" cy="25265880"/>
          </a:xfrm>
          <a:prstGeom prst="rect">
            <a:avLst/>
          </a:prstGeom>
        </p:spPr>
        <p:txBody>
          <a:bodyPr lIns="0" tIns="0" rIns="0" bIns="0">
            <a:normAutofit/>
          </a:bodyPr>
          <a:lstStyle/>
          <a:p>
            <a:endParaRPr lang="fr-FR" sz="3200" b="0" strike="noStrike" spc="-1">
              <a:latin typeface="Arial"/>
            </a:endParaRPr>
          </a:p>
        </p:txBody>
      </p:sp>
      <p:sp>
        <p:nvSpPr>
          <p:cNvPr id="14" name="PlaceHolder 4"/>
          <p:cNvSpPr>
            <a:spLocks noGrp="1"/>
          </p:cNvSpPr>
          <p:nvPr>
            <p:ph type="body"/>
          </p:nvPr>
        </p:nvSpPr>
        <p:spPr>
          <a:xfrm>
            <a:off x="1644840" y="23390280"/>
            <a:ext cx="14448960" cy="1205172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644840" y="1738080"/>
            <a:ext cx="29608920" cy="7274520"/>
          </a:xfrm>
          <a:prstGeom prst="rect">
            <a:avLst/>
          </a:prstGeom>
        </p:spPr>
        <p:txBody>
          <a:bodyPr lIns="0" tIns="0" rIns="0" bIns="0" anchor="ctr">
            <a:spAutoFit/>
          </a:bodyPr>
          <a:lstStyle/>
          <a:p>
            <a:pPr algn="ctr"/>
            <a:endParaRPr lang="fr-FR" sz="4400" b="0" strike="noStrike" spc="-1">
              <a:latin typeface="Arial"/>
            </a:endParaRPr>
          </a:p>
        </p:txBody>
      </p:sp>
      <p:sp>
        <p:nvSpPr>
          <p:cNvPr id="16" name="PlaceHolder 2"/>
          <p:cNvSpPr>
            <a:spLocks noGrp="1"/>
          </p:cNvSpPr>
          <p:nvPr>
            <p:ph type="body"/>
          </p:nvPr>
        </p:nvSpPr>
        <p:spPr>
          <a:xfrm>
            <a:off x="1644840" y="10193400"/>
            <a:ext cx="14448960" cy="25265880"/>
          </a:xfrm>
          <a:prstGeom prst="rect">
            <a:avLst/>
          </a:prstGeom>
        </p:spPr>
        <p:txBody>
          <a:bodyPr lIns="0" tIns="0" rIns="0" bIns="0">
            <a:normAutofit/>
          </a:bodyPr>
          <a:lstStyle/>
          <a:p>
            <a:endParaRPr lang="fr-FR" sz="3200" b="0" strike="noStrike" spc="-1">
              <a:latin typeface="Arial"/>
            </a:endParaRPr>
          </a:p>
        </p:txBody>
      </p:sp>
      <p:sp>
        <p:nvSpPr>
          <p:cNvPr id="17" name="PlaceHolder 3"/>
          <p:cNvSpPr>
            <a:spLocks noGrp="1"/>
          </p:cNvSpPr>
          <p:nvPr>
            <p:ph type="body"/>
          </p:nvPr>
        </p:nvSpPr>
        <p:spPr>
          <a:xfrm>
            <a:off x="16816680" y="10193400"/>
            <a:ext cx="14448960" cy="12051720"/>
          </a:xfrm>
          <a:prstGeom prst="rect">
            <a:avLst/>
          </a:prstGeom>
        </p:spPr>
        <p:txBody>
          <a:bodyPr lIns="0" tIns="0" rIns="0" bIns="0">
            <a:normAutofit/>
          </a:bodyPr>
          <a:lstStyle/>
          <a:p>
            <a:endParaRPr lang="fr-FR" sz="3200" b="0" strike="noStrike" spc="-1">
              <a:latin typeface="Arial"/>
            </a:endParaRPr>
          </a:p>
        </p:txBody>
      </p:sp>
      <p:sp>
        <p:nvSpPr>
          <p:cNvPr id="18" name="PlaceHolder 4"/>
          <p:cNvSpPr>
            <a:spLocks noGrp="1"/>
          </p:cNvSpPr>
          <p:nvPr>
            <p:ph type="body"/>
          </p:nvPr>
        </p:nvSpPr>
        <p:spPr>
          <a:xfrm>
            <a:off x="16816680" y="23390280"/>
            <a:ext cx="14448960" cy="1205172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644840" y="1738080"/>
            <a:ext cx="29608920" cy="7274520"/>
          </a:xfrm>
          <a:prstGeom prst="rect">
            <a:avLst/>
          </a:prstGeom>
        </p:spPr>
        <p:txBody>
          <a:bodyPr lIns="0" tIns="0" rIns="0" bIns="0" anchor="ctr">
            <a:spAutoFit/>
          </a:bodyPr>
          <a:lstStyle/>
          <a:p>
            <a:pPr algn="ctr"/>
            <a:endParaRPr lang="fr-FR" sz="4400" b="0" strike="noStrike" spc="-1">
              <a:latin typeface="Arial"/>
            </a:endParaRPr>
          </a:p>
        </p:txBody>
      </p:sp>
      <p:sp>
        <p:nvSpPr>
          <p:cNvPr id="20" name="PlaceHolder 2"/>
          <p:cNvSpPr>
            <a:spLocks noGrp="1"/>
          </p:cNvSpPr>
          <p:nvPr>
            <p:ph type="body"/>
          </p:nvPr>
        </p:nvSpPr>
        <p:spPr>
          <a:xfrm>
            <a:off x="1644840" y="10193400"/>
            <a:ext cx="14448960" cy="12051720"/>
          </a:xfrm>
          <a:prstGeom prst="rect">
            <a:avLst/>
          </a:prstGeom>
        </p:spPr>
        <p:txBody>
          <a:bodyPr lIns="0" tIns="0" rIns="0" bIns="0">
            <a:normAutofit/>
          </a:bodyPr>
          <a:lstStyle/>
          <a:p>
            <a:endParaRPr lang="fr-FR" sz="3200" b="0" strike="noStrike" spc="-1">
              <a:latin typeface="Arial"/>
            </a:endParaRPr>
          </a:p>
        </p:txBody>
      </p:sp>
      <p:sp>
        <p:nvSpPr>
          <p:cNvPr id="21" name="PlaceHolder 3"/>
          <p:cNvSpPr>
            <a:spLocks noGrp="1"/>
          </p:cNvSpPr>
          <p:nvPr>
            <p:ph type="body"/>
          </p:nvPr>
        </p:nvSpPr>
        <p:spPr>
          <a:xfrm>
            <a:off x="16816680" y="10193400"/>
            <a:ext cx="14448960" cy="12051720"/>
          </a:xfrm>
          <a:prstGeom prst="rect">
            <a:avLst/>
          </a:prstGeom>
        </p:spPr>
        <p:txBody>
          <a:bodyPr lIns="0" tIns="0" rIns="0" bIns="0">
            <a:normAutofit/>
          </a:bodyPr>
          <a:lstStyle/>
          <a:p>
            <a:endParaRPr lang="fr-FR" sz="3200" b="0" strike="noStrike" spc="-1">
              <a:latin typeface="Arial"/>
            </a:endParaRPr>
          </a:p>
        </p:txBody>
      </p:sp>
      <p:sp>
        <p:nvSpPr>
          <p:cNvPr id="22" name="PlaceHolder 4"/>
          <p:cNvSpPr>
            <a:spLocks noGrp="1"/>
          </p:cNvSpPr>
          <p:nvPr>
            <p:ph type="body"/>
          </p:nvPr>
        </p:nvSpPr>
        <p:spPr>
          <a:xfrm>
            <a:off x="1644840" y="23390280"/>
            <a:ext cx="29608920" cy="1205172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1644840" y="1738080"/>
            <a:ext cx="29608920" cy="7274520"/>
          </a:xfrm>
          <a:prstGeom prst="rect">
            <a:avLst/>
          </a:prstGeom>
        </p:spPr>
        <p:txBody>
          <a:bodyPr lIns="0" tIns="0" rIns="0" bIns="0" anchor="ctr">
            <a:noAutofit/>
          </a:bodyPr>
          <a:lstStyle/>
          <a:p>
            <a:pPr algn="ctr"/>
            <a:r>
              <a:rPr lang="fr-FR" sz="4400" b="0" strike="noStrike" spc="-1">
                <a:latin typeface="Arial"/>
              </a:rPr>
              <a:t>Cliquez pour éditer le format du texte-titre</a:t>
            </a:r>
          </a:p>
        </p:txBody>
      </p:sp>
      <p:sp>
        <p:nvSpPr>
          <p:cNvPr id="3" name="PlaceHolder 2"/>
          <p:cNvSpPr>
            <a:spLocks noGrp="1"/>
          </p:cNvSpPr>
          <p:nvPr>
            <p:ph type="body"/>
          </p:nvPr>
        </p:nvSpPr>
        <p:spPr>
          <a:xfrm>
            <a:off x="1644840" y="10193400"/>
            <a:ext cx="29608920" cy="252658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32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latin typeface="Arial"/>
              </a:rPr>
              <a:t>Second niveau de plan</a:t>
            </a:r>
          </a:p>
          <a:p>
            <a:pPr marL="1296000" lvl="2" indent="-288000">
              <a:spcBef>
                <a:spcPts val="850"/>
              </a:spcBef>
              <a:buClr>
                <a:srgbClr val="000000"/>
              </a:buClr>
              <a:buSzPct val="45000"/>
              <a:buFont typeface="Wingdings" charset="2"/>
              <a:buChar char=""/>
            </a:pPr>
            <a:r>
              <a:rPr lang="fr-FR" sz="2400" b="0" strike="noStrike" spc="-1">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wmf"/><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wmf"/><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Image 11"/>
          <p:cNvPicPr/>
          <p:nvPr/>
        </p:nvPicPr>
        <p:blipFill>
          <a:blip r:embed="rId2"/>
          <a:stretch/>
        </p:blipFill>
        <p:spPr>
          <a:xfrm>
            <a:off x="1304640" y="-27000"/>
            <a:ext cx="31592160" cy="6996240"/>
          </a:xfrm>
          <a:prstGeom prst="rect">
            <a:avLst/>
          </a:prstGeom>
          <a:ln>
            <a:noFill/>
          </a:ln>
        </p:spPr>
      </p:pic>
      <p:sp>
        <p:nvSpPr>
          <p:cNvPr id="39" name="CustomShape 1"/>
          <p:cNvSpPr/>
          <p:nvPr/>
        </p:nvSpPr>
        <p:spPr>
          <a:xfrm>
            <a:off x="1656000" y="11640960"/>
            <a:ext cx="15983640" cy="1605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50000"/>
              </a:lnSpc>
            </a:pPr>
            <a:r>
              <a:rPr lang="fr-FR" sz="5000" b="1" strike="noStrike" spc="-1">
                <a:solidFill>
                  <a:srgbClr val="6C5098"/>
                </a:solidFill>
                <a:latin typeface="Arial"/>
                <a:ea typeface="ＭＳ Ｐゴシック"/>
              </a:rPr>
              <a:t>Le choix du modèle influence le résultat</a:t>
            </a:r>
            <a:endParaRPr lang="fr-FR" sz="5000" b="0" strike="noStrike" spc="-1">
              <a:latin typeface="Arial"/>
            </a:endParaRPr>
          </a:p>
          <a:p>
            <a:pPr>
              <a:lnSpc>
                <a:spcPct val="150000"/>
              </a:lnSpc>
            </a:pPr>
            <a:endParaRPr lang="fr-FR" sz="5000" b="0" strike="noStrike" spc="-1">
              <a:latin typeface="Arial"/>
            </a:endParaRPr>
          </a:p>
          <a:p>
            <a:pPr>
              <a:lnSpc>
                <a:spcPct val="150000"/>
              </a:lnSpc>
            </a:pPr>
            <a:endParaRPr lang="fr-FR" sz="5000" b="0" strike="noStrike" spc="-1">
              <a:latin typeface="Arial"/>
            </a:endParaRPr>
          </a:p>
          <a:p>
            <a:pPr>
              <a:lnSpc>
                <a:spcPct val="150000"/>
              </a:lnSpc>
            </a:pPr>
            <a:endParaRPr lang="fr-FR" sz="5000" b="0" strike="noStrike" spc="-1">
              <a:latin typeface="Arial"/>
            </a:endParaRPr>
          </a:p>
          <a:p>
            <a:pPr>
              <a:lnSpc>
                <a:spcPct val="150000"/>
              </a:lnSpc>
            </a:pPr>
            <a:endParaRPr lang="fr-FR" sz="5000" b="0" strike="noStrike" spc="-1">
              <a:latin typeface="Arial"/>
            </a:endParaRPr>
          </a:p>
          <a:p>
            <a:pPr>
              <a:lnSpc>
                <a:spcPct val="150000"/>
              </a:lnSpc>
            </a:pPr>
            <a:endParaRPr lang="fr-FR" sz="5000" b="0" strike="noStrike" spc="-1">
              <a:latin typeface="Arial"/>
            </a:endParaRPr>
          </a:p>
          <a:p>
            <a:pPr>
              <a:lnSpc>
                <a:spcPct val="150000"/>
              </a:lnSpc>
            </a:pPr>
            <a:r>
              <a:rPr lang="fr-FR" sz="4400" b="1" strike="noStrike" spc="-1">
                <a:solidFill>
                  <a:srgbClr val="92D050"/>
                </a:solidFill>
                <a:latin typeface="Arial"/>
                <a:ea typeface="ＭＳ Ｐゴシック"/>
              </a:rPr>
              <a:t>Fiabilité d’un modèle</a:t>
            </a:r>
            <a:endParaRPr lang="fr-FR" sz="4400" b="0" strike="noStrike" spc="-1">
              <a:latin typeface="Arial"/>
            </a:endParaRPr>
          </a:p>
          <a:p>
            <a:pPr algn="just">
              <a:lnSpc>
                <a:spcPct val="100000"/>
              </a:lnSpc>
            </a:pPr>
            <a:r>
              <a:rPr lang="fr-FR" sz="4400" b="0" strike="noStrike" spc="-1">
                <a:solidFill>
                  <a:srgbClr val="000000"/>
                </a:solidFill>
                <a:latin typeface="Arial"/>
                <a:ea typeface="ＭＳ Ｐゴシック"/>
              </a:rPr>
              <a:t>Chaque modèle essaye de représenter au mieux possible la réalité en essayant d’approximer des calculs difficiles. Dans le cas des épidémies, nous pouvons jouer sur les différents états de chaque individu. Le premier modèle, le plus simpliste, propose 3 états, soit une personne est Saine d’une maladie, soit elle est Infectée, soit elle est guérie ( R ) et chaque modèle rajoute un ou plusieurs états ainsi que des transitions d’un état à l’autre avec des probabilités que l’on peut faire varier.</a:t>
            </a:r>
            <a:endParaRPr lang="fr-FR" sz="4400" b="0" strike="noStrike" spc="-1">
              <a:latin typeface="Arial"/>
            </a:endParaRPr>
          </a:p>
          <a:p>
            <a:pPr algn="just">
              <a:lnSpc>
                <a:spcPct val="100000"/>
              </a:lnSpc>
            </a:pPr>
            <a:endParaRPr lang="fr-FR" sz="4400" b="0" strike="noStrike" spc="-1">
              <a:latin typeface="Arial"/>
            </a:endParaRPr>
          </a:p>
        </p:txBody>
      </p:sp>
      <p:sp>
        <p:nvSpPr>
          <p:cNvPr id="40" name="CustomShape 2"/>
          <p:cNvSpPr/>
          <p:nvPr/>
        </p:nvSpPr>
        <p:spPr>
          <a:xfrm>
            <a:off x="2033640" y="7527240"/>
            <a:ext cx="29962080" cy="256608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spcAft>
                <a:spcPts val="1199"/>
              </a:spcAft>
            </a:pPr>
            <a:r>
              <a:rPr lang="fr-FR" sz="8000" b="1" strike="noStrike" spc="-1">
                <a:solidFill>
                  <a:srgbClr val="6C5098"/>
                </a:solidFill>
                <a:latin typeface="Arial"/>
                <a:ea typeface="ＭＳ Ｐゴシック"/>
              </a:rPr>
              <a:t>Modélisation et simulation de la propagation d’une épidémie </a:t>
            </a:r>
            <a:endParaRPr lang="fr-FR" sz="8000" b="0" strike="noStrike" spc="-1">
              <a:latin typeface="Arial"/>
            </a:endParaRPr>
          </a:p>
          <a:p>
            <a:pPr algn="ctr">
              <a:lnSpc>
                <a:spcPct val="100000"/>
              </a:lnSpc>
              <a:spcAft>
                <a:spcPts val="1199"/>
              </a:spcAft>
            </a:pPr>
            <a:r>
              <a:rPr lang="fr-FR" sz="4800" b="1" strike="noStrike" spc="-1">
                <a:solidFill>
                  <a:srgbClr val="92D050"/>
                </a:solidFill>
                <a:latin typeface="Arial"/>
                <a:ea typeface="ＭＳ Ｐゴシック"/>
              </a:rPr>
              <a:t>DÉPARTEMENT D’INFORMATIQUE</a:t>
            </a:r>
            <a:endParaRPr lang="fr-FR" sz="4800" b="0" strike="noStrike" spc="-1">
              <a:latin typeface="Arial"/>
            </a:endParaRPr>
          </a:p>
          <a:p>
            <a:pPr algn="ctr">
              <a:lnSpc>
                <a:spcPct val="100000"/>
              </a:lnSpc>
            </a:pPr>
            <a:r>
              <a:rPr lang="fr-FR" sz="3600" b="1" strike="noStrike" spc="-1">
                <a:solidFill>
                  <a:srgbClr val="CC0000"/>
                </a:solidFill>
                <a:latin typeface="Arial"/>
                <a:ea typeface="ＭＳ Ｐゴシック"/>
              </a:rPr>
              <a:t>Cédric DE MUELENAERE, Antoine BEDATON, Pierre DEFRAENE, Nathan MAROTTE et Mathieu MUGRABI</a:t>
            </a:r>
            <a:endParaRPr lang="fr-FR" sz="3600" b="0" strike="noStrike" spc="-1">
              <a:latin typeface="Arial"/>
            </a:endParaRPr>
          </a:p>
        </p:txBody>
      </p:sp>
      <p:sp>
        <p:nvSpPr>
          <p:cNvPr id="41" name="CustomShape 3"/>
          <p:cNvSpPr/>
          <p:nvPr/>
        </p:nvSpPr>
        <p:spPr>
          <a:xfrm rot="16200000">
            <a:off x="-21167280" y="21133440"/>
            <a:ext cx="43625880" cy="1310400"/>
          </a:xfrm>
          <a:prstGeom prst="rect">
            <a:avLst/>
          </a:prstGeom>
          <a:solidFill>
            <a:srgbClr val="6C5098"/>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spcAft>
                <a:spcPts val="1800"/>
              </a:spcAft>
            </a:pPr>
            <a:r>
              <a:rPr lang="fr-FR" sz="6600" b="1" strike="noStrike" spc="-1">
                <a:solidFill>
                  <a:srgbClr val="FFFFFF"/>
                </a:solidFill>
                <a:latin typeface="Arial"/>
                <a:ea typeface="ＭＳ Ｐゴシック"/>
              </a:rPr>
              <a:t>UNIVERSITÉ LIBRE DE BRUXELLES</a:t>
            </a:r>
            <a:r>
              <a:rPr lang="fr-FR" sz="6600" b="0" strike="noStrike" spc="-1">
                <a:solidFill>
                  <a:srgbClr val="FFFFFF"/>
                </a:solidFill>
                <a:latin typeface="Arial"/>
                <a:ea typeface="ＭＳ Ｐゴシック"/>
              </a:rPr>
              <a:t> - </a:t>
            </a:r>
            <a:r>
              <a:rPr lang="fr-FR" sz="6600" b="1" strike="noStrike" spc="-1">
                <a:solidFill>
                  <a:srgbClr val="FFFFFF"/>
                </a:solidFill>
                <a:latin typeface="Arial"/>
                <a:ea typeface="ＭＳ Ｐゴシック"/>
              </a:rPr>
              <a:t>FACULTÉ DES SCIENCES</a:t>
            </a:r>
            <a:endParaRPr lang="fr-FR" sz="6600" b="0" strike="noStrike" spc="-1">
              <a:latin typeface="Arial"/>
            </a:endParaRPr>
          </a:p>
        </p:txBody>
      </p:sp>
      <p:pic>
        <p:nvPicPr>
          <p:cNvPr id="42" name="Picture 11"/>
          <p:cNvPicPr/>
          <p:nvPr/>
        </p:nvPicPr>
        <p:blipFill>
          <a:blip r:embed="rId3"/>
          <a:stretch/>
        </p:blipFill>
        <p:spPr>
          <a:xfrm>
            <a:off x="30203640" y="40878000"/>
            <a:ext cx="2605680" cy="2605680"/>
          </a:xfrm>
          <a:prstGeom prst="rect">
            <a:avLst/>
          </a:prstGeom>
          <a:ln>
            <a:noFill/>
          </a:ln>
        </p:spPr>
      </p:pic>
      <p:pic>
        <p:nvPicPr>
          <p:cNvPr id="43" name="Picture 13"/>
          <p:cNvPicPr/>
          <p:nvPr/>
        </p:nvPicPr>
        <p:blipFill>
          <a:blip r:embed="rId4"/>
          <a:stretch/>
        </p:blipFill>
        <p:spPr>
          <a:xfrm>
            <a:off x="25725600" y="40611600"/>
            <a:ext cx="4259880" cy="2985120"/>
          </a:xfrm>
          <a:prstGeom prst="rect">
            <a:avLst/>
          </a:prstGeom>
          <a:ln>
            <a:noFill/>
          </a:ln>
        </p:spPr>
      </p:pic>
      <p:sp>
        <p:nvSpPr>
          <p:cNvPr id="44" name="CustomShape 4"/>
          <p:cNvSpPr/>
          <p:nvPr/>
        </p:nvSpPr>
        <p:spPr>
          <a:xfrm>
            <a:off x="1832040" y="42858000"/>
            <a:ext cx="21965040" cy="95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fr-FR" sz="1900" b="0" strike="noStrike" spc="-1">
                <a:solidFill>
                  <a:srgbClr val="000000"/>
                </a:solidFill>
                <a:latin typeface="Arial"/>
                <a:ea typeface="ＭＳ Ｐゴシック"/>
              </a:rPr>
              <a:t>© Toute reproduction, même partielle, doit indiquer clairement le nom de tous les auteurs, le nom du Département, </a:t>
            </a:r>
            <a:br/>
            <a:r>
              <a:rPr lang="fr-FR" sz="1900" b="0" strike="noStrike" spc="-1">
                <a:solidFill>
                  <a:srgbClr val="000000"/>
                </a:solidFill>
                <a:latin typeface="Arial"/>
                <a:ea typeface="ＭＳ Ｐゴシック"/>
              </a:rPr>
              <a:t>ainsi que la mention « Printemps des Sciences 2018 – Exposition des Sciences – Bruxelles »</a:t>
            </a:r>
            <a:endParaRPr lang="fr-FR" sz="1900" b="0" strike="noStrike" spc="-1">
              <a:latin typeface="Arial"/>
            </a:endParaRPr>
          </a:p>
          <a:p>
            <a:pPr algn="ctr">
              <a:lnSpc>
                <a:spcPct val="100000"/>
              </a:lnSpc>
            </a:pPr>
            <a:endParaRPr lang="fr-FR" sz="1900" b="0" strike="noStrike" spc="-1">
              <a:latin typeface="Arial"/>
            </a:endParaRPr>
          </a:p>
        </p:txBody>
      </p:sp>
      <p:pic>
        <p:nvPicPr>
          <p:cNvPr id="45" name="Image 47"/>
          <p:cNvPicPr/>
          <p:nvPr/>
        </p:nvPicPr>
        <p:blipFill>
          <a:blip r:embed="rId5"/>
          <a:stretch/>
        </p:blipFill>
        <p:spPr>
          <a:xfrm>
            <a:off x="27279720" y="909360"/>
            <a:ext cx="5027760" cy="5029560"/>
          </a:xfrm>
          <a:prstGeom prst="rect">
            <a:avLst/>
          </a:prstGeom>
          <a:ln>
            <a:noFill/>
          </a:ln>
        </p:spPr>
      </p:pic>
      <p:pic>
        <p:nvPicPr>
          <p:cNvPr id="46" name="Image 2"/>
          <p:cNvPicPr/>
          <p:nvPr/>
        </p:nvPicPr>
        <p:blipFill>
          <a:blip r:embed="rId6"/>
          <a:stretch/>
        </p:blipFill>
        <p:spPr>
          <a:xfrm>
            <a:off x="2202120" y="918360"/>
            <a:ext cx="4885560" cy="4885560"/>
          </a:xfrm>
          <a:prstGeom prst="rect">
            <a:avLst/>
          </a:prstGeom>
          <a:ln>
            <a:noFill/>
          </a:ln>
        </p:spPr>
      </p:pic>
      <p:pic>
        <p:nvPicPr>
          <p:cNvPr id="47" name="Image 46"/>
          <p:cNvPicPr/>
          <p:nvPr/>
        </p:nvPicPr>
        <p:blipFill>
          <a:blip r:embed="rId7"/>
          <a:stretch/>
        </p:blipFill>
        <p:spPr>
          <a:xfrm>
            <a:off x="21024000" y="13260600"/>
            <a:ext cx="5027040" cy="5027040"/>
          </a:xfrm>
          <a:prstGeom prst="rect">
            <a:avLst/>
          </a:prstGeom>
          <a:ln>
            <a:noFill/>
          </a:ln>
        </p:spPr>
      </p:pic>
      <p:pic>
        <p:nvPicPr>
          <p:cNvPr id="48" name="Image 47"/>
          <p:cNvPicPr/>
          <p:nvPr/>
        </p:nvPicPr>
        <p:blipFill>
          <a:blip r:embed="rId8"/>
          <a:stretch/>
        </p:blipFill>
        <p:spPr>
          <a:xfrm>
            <a:off x="3018600" y="13075920"/>
            <a:ext cx="9653040" cy="5554800"/>
          </a:xfrm>
          <a:prstGeom prst="rect">
            <a:avLst/>
          </a:prstGeom>
          <a:ln>
            <a:noFill/>
          </a:ln>
        </p:spPr>
      </p:pic>
      <p:sp>
        <p:nvSpPr>
          <p:cNvPr id="49" name="CustomShape 5"/>
          <p:cNvSpPr/>
          <p:nvPr/>
        </p:nvSpPr>
        <p:spPr>
          <a:xfrm>
            <a:off x="13061160" y="14760000"/>
            <a:ext cx="7026480" cy="1369440"/>
          </a:xfrm>
          <a:custGeom>
            <a:avLst/>
            <a:gdLst/>
            <a:ahLst/>
            <a:cxnLst/>
            <a:rect l="l" t="t" r="r" b="b"/>
            <a:pathLst>
              <a:path w="26925" h="3812">
                <a:moveTo>
                  <a:pt x="0" y="952"/>
                </a:moveTo>
                <a:lnTo>
                  <a:pt x="20193" y="952"/>
                </a:lnTo>
                <a:lnTo>
                  <a:pt x="20193" y="0"/>
                </a:lnTo>
                <a:lnTo>
                  <a:pt x="26924" y="1905"/>
                </a:lnTo>
                <a:lnTo>
                  <a:pt x="20193" y="3811"/>
                </a:lnTo>
                <a:lnTo>
                  <a:pt x="20193" y="2858"/>
                </a:lnTo>
                <a:lnTo>
                  <a:pt x="0" y="2858"/>
                </a:lnTo>
                <a:lnTo>
                  <a:pt x="0" y="952"/>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50" name="CustomShape 6"/>
          <p:cNvSpPr/>
          <p:nvPr/>
        </p:nvSpPr>
        <p:spPr>
          <a:xfrm>
            <a:off x="6309360" y="34290000"/>
            <a:ext cx="22217760" cy="9414000"/>
          </a:xfrm>
          <a:prstGeom prst="rect">
            <a:avLst/>
          </a:prstGeom>
          <a:noFill/>
          <a:ln>
            <a:noFill/>
          </a:ln>
        </p:spPr>
        <p:style>
          <a:lnRef idx="0">
            <a:scrgbClr r="0" g="0" b="0"/>
          </a:lnRef>
          <a:fillRef idx="0">
            <a:scrgbClr r="0" g="0" b="0"/>
          </a:fillRef>
          <a:effectRef idx="0">
            <a:scrgbClr r="0" g="0" b="0"/>
          </a:effectRef>
          <a:fontRef idx="minor"/>
        </p:style>
      </p:sp>
      <p:sp>
        <p:nvSpPr>
          <p:cNvPr id="51" name="CustomShape 7"/>
          <p:cNvSpPr/>
          <p:nvPr/>
        </p:nvSpPr>
        <p:spPr>
          <a:xfrm>
            <a:off x="18144000" y="19368000"/>
            <a:ext cx="1470240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fr-FR" sz="5000" b="1" strike="noStrike" spc="-1" dirty="0">
                <a:solidFill>
                  <a:srgbClr val="6C5098"/>
                </a:solidFill>
                <a:latin typeface="Arial"/>
                <a:ea typeface="ＭＳ Ｐゴシック"/>
              </a:rPr>
              <a:t>Aucun modèle n’est parfait … Sauf 1</a:t>
            </a:r>
            <a:endParaRPr lang="fr-FR" sz="5000" b="0" strike="noStrike" spc="-1" dirty="0">
              <a:latin typeface="Arial"/>
            </a:endParaRPr>
          </a:p>
          <a:p>
            <a:pPr>
              <a:lnSpc>
                <a:spcPct val="100000"/>
              </a:lnSpc>
            </a:pPr>
            <a:r>
              <a:rPr lang="fr-FR" sz="4400" b="0" strike="noStrike" spc="-1" dirty="0">
                <a:solidFill>
                  <a:srgbClr val="000000"/>
                </a:solidFill>
                <a:latin typeface="Arial"/>
                <a:ea typeface="ＭＳ Ｐゴシック"/>
              </a:rPr>
              <a:t>Le modèle parfait est, en soit, l’expérience que l’on souhaite modéliser. Le travail d’un modélisateur est donc de créer un modèle le plus proche possible de la réalité pour pouvoir utiliser ses calculs &amp; programmes pour prédire de futures catastrophes.</a:t>
            </a:r>
            <a:endParaRPr lang="fr-FR" sz="4400" b="0" strike="noStrike" spc="-1" dirty="0">
              <a:latin typeface="Arial"/>
            </a:endParaRPr>
          </a:p>
        </p:txBody>
      </p:sp>
      <p:sp>
        <p:nvSpPr>
          <p:cNvPr id="52" name="CustomShape 8"/>
          <p:cNvSpPr/>
          <p:nvPr/>
        </p:nvSpPr>
        <p:spPr>
          <a:xfrm>
            <a:off x="1602360" y="25200000"/>
            <a:ext cx="3129660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fr-FR" sz="5000" b="1" strike="noStrike" spc="-1">
                <a:solidFill>
                  <a:srgbClr val="6C5098"/>
                </a:solidFill>
                <a:latin typeface="Arial"/>
                <a:ea typeface="ＭＳ Ｐゴシック"/>
              </a:rPr>
              <a:t>La simulation d’épidémie</a:t>
            </a:r>
            <a:endParaRPr lang="fr-FR" sz="5000" b="0" strike="noStrike" spc="-1">
              <a:latin typeface="Arial"/>
            </a:endParaRPr>
          </a:p>
          <a:p>
            <a:pPr>
              <a:lnSpc>
                <a:spcPct val="100000"/>
              </a:lnSpc>
            </a:pPr>
            <a:r>
              <a:rPr lang="fr-FR" sz="4400" b="0" strike="noStrike" spc="-1">
                <a:solidFill>
                  <a:srgbClr val="000000"/>
                </a:solidFill>
                <a:latin typeface="Arial"/>
                <a:ea typeface="ＭＳ Ｐゴシック"/>
              </a:rPr>
              <a:t>Pouvoir simuler de manière précise des épidémies permet de tester des décisions pour observer leurs influence avant de les appliquer au cas concret. Par exemple pour trouver la couverture vaccinale optimale, ou bien l’efficacité d’une quarantaine. Nous pouvons distinguer 2 types de modèles : les modèles compartimentaux et les modèles spatiaux. Les modèles compartimentaux représentent les différents états d’une personne, et ont pour cible le nombre de personne dans chaque état. Les modèles spatiaux sont plus visuels, et représentent la propagation dans l’espace du virus.</a:t>
            </a:r>
            <a:endParaRPr lang="fr-FR" sz="4400" b="0" strike="noStrike" spc="-1">
              <a:latin typeface="Arial"/>
            </a:endParaRPr>
          </a:p>
        </p:txBody>
      </p:sp>
      <p:sp>
        <p:nvSpPr>
          <p:cNvPr id="53" name="CustomShape 9"/>
          <p:cNvSpPr/>
          <p:nvPr/>
        </p:nvSpPr>
        <p:spPr>
          <a:xfrm>
            <a:off x="1602360" y="29800800"/>
            <a:ext cx="7778520" cy="79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fr-FR" sz="5000" b="1" strike="noStrike" spc="-1">
                <a:solidFill>
                  <a:srgbClr val="6C5098"/>
                </a:solidFill>
                <a:latin typeface="Arial"/>
                <a:ea typeface="ＭＳ Ｐゴシック"/>
              </a:rPr>
              <a:t>Exemple de simulation </a:t>
            </a:r>
            <a:endParaRPr lang="fr-FR" sz="5000" b="0" strike="noStrike" spc="-1">
              <a:latin typeface="Arial"/>
            </a:endParaRPr>
          </a:p>
        </p:txBody>
      </p:sp>
      <p:pic>
        <p:nvPicPr>
          <p:cNvPr id="54" name="Image 53"/>
          <p:cNvPicPr/>
          <p:nvPr/>
        </p:nvPicPr>
        <p:blipFill>
          <a:blip r:embed="rId9"/>
          <a:stretch/>
        </p:blipFill>
        <p:spPr>
          <a:xfrm>
            <a:off x="1521360" y="30744000"/>
            <a:ext cx="22022280" cy="1194984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1071</TotalTime>
  <Words>323</Words>
  <Application>Microsoft Office PowerPoint</Application>
  <PresentationFormat>Personnalisé</PresentationFormat>
  <Paragraphs>18</Paragraphs>
  <Slides>1</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vt:i4>
      </vt:variant>
    </vt:vector>
  </HeadingPairs>
  <TitlesOfParts>
    <vt:vector size="5" baseType="lpstr">
      <vt:lpstr>Arial</vt:lpstr>
      <vt:lpstr>Symbol</vt:lpstr>
      <vt:lpstr>Wingdings</vt:lpstr>
      <vt:lpstr>Office Theme</vt:lpstr>
      <vt:lpstr>Présentation PowerPoint</vt:lpstr>
    </vt:vector>
  </TitlesOfParts>
  <Company>Elvira/Puttevils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Elvira/Puttevils</dc:creator>
  <dc:description/>
  <cp:lastModifiedBy>Nathan</cp:lastModifiedBy>
  <cp:revision>104</cp:revision>
  <cp:lastPrinted>2013-02-08T09:18:21Z</cp:lastPrinted>
  <dcterms:created xsi:type="dcterms:W3CDTF">2005-02-24T09:50:45Z</dcterms:created>
  <dcterms:modified xsi:type="dcterms:W3CDTF">2020-04-29T15:36:17Z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Elvira/Puttevils</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vt:i4>
  </property>
  <property fmtid="{D5CDD505-2E9C-101B-9397-08002B2CF9AE}" pid="9" name="PresentationFormat">
    <vt:lpwstr>Personnalisé</vt:lpwstr>
  </property>
  <property fmtid="{D5CDD505-2E9C-101B-9397-08002B2CF9AE}" pid="10" name="ScaleCrop">
    <vt:bool>false</vt:bool>
  </property>
  <property fmtid="{D5CDD505-2E9C-101B-9397-08002B2CF9AE}" pid="11" name="ShareDoc">
    <vt:bool>false</vt:bool>
  </property>
  <property fmtid="{D5CDD505-2E9C-101B-9397-08002B2CF9AE}" pid="12" name="Slides">
    <vt:i4>1</vt:i4>
  </property>
</Properties>
</file>